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62" r:id="rId81"/>
    <p:sldId id="35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bliki/MicroservicePremium.html" TargetMode="External"/><Relationship Id="rId3" Type="http://schemas.openxmlformats.org/officeDocument/2006/relationships/hyperlink" Target="https://abp.io/" TargetMode="External"/><Relationship Id="rId7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" TargetMode="External"/><Relationship Id="rId5" Type="http://schemas.openxmlformats.org/officeDocument/2006/relationships/hyperlink" Target="https://community.abp.io/" TargetMode="External"/><Relationship Id="rId4" Type="http://schemas.openxmlformats.org/officeDocument/2006/relationships/hyperlink" Target="https://docs.abp.io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CB35FAD-3406-E0BF-D778-647265BFC4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D81B58-0DE1-180E-0791-4CE6416A45F7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AF8456-7862-B80A-6F0F-A15F3DEA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BFBB2-DCE5-AB4E-51AC-E3F182A9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19A52-4E04-29A6-F89B-BBBFE9BA2483}"/>
              </a:ext>
            </a:extLst>
          </p:cNvPr>
          <p:cNvCxnSpPr/>
          <p:nvPr/>
        </p:nvCxnSpPr>
        <p:spPr>
          <a:xfrm flipV="1">
            <a:off x="3395207" y="2981739"/>
            <a:ext cx="4166483" cy="159026"/>
          </a:xfrm>
          <a:prstGeom prst="straightConnector1">
            <a:avLst/>
          </a:prstGeom>
          <a:ln w="508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D46F2-495C-E55C-2EE3-DA8706A75958}"/>
              </a:ext>
            </a:extLst>
          </p:cNvPr>
          <p:cNvCxnSpPr>
            <a:cxnSpLocks/>
          </p:cNvCxnSpPr>
          <p:nvPr/>
        </p:nvCxnSpPr>
        <p:spPr>
          <a:xfrm flipV="1">
            <a:off x="3311885" y="2696066"/>
            <a:ext cx="4249805" cy="164764"/>
          </a:xfrm>
          <a:prstGeom prst="straightConnector1">
            <a:avLst/>
          </a:prstGeom>
          <a:ln w="508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67C6B2-D09F-58EB-6376-EC32920D5C34}"/>
              </a:ext>
            </a:extLst>
          </p:cNvPr>
          <p:cNvCxnSpPr>
            <a:cxnSpLocks/>
          </p:cNvCxnSpPr>
          <p:nvPr/>
        </p:nvCxnSpPr>
        <p:spPr>
          <a:xfrm>
            <a:off x="3346515" y="2903456"/>
            <a:ext cx="4215175" cy="358218"/>
          </a:xfrm>
          <a:prstGeom prst="straightConnector1">
            <a:avLst/>
          </a:prstGeom>
          <a:ln w="508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Aggregation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8740"/>
            <a:ext cx="8831966" cy="36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Order service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https://docs.abp.io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5"/>
              </a:rPr>
              <a:t>https://community.abp.io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Martin Fowler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’s website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6"/>
              </a:rPr>
              <a:t>https://martinfowler.com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/>
              </a:rPr>
              <a:t>https://martinfowler.com/articles/microservice-trade-offs.html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8"/>
              </a:rPr>
              <a:t>https://martinfowler.com/bliki/MicroservicePremium.html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2523</Words>
  <Application>Microsoft Office PowerPoint</Application>
  <PresentationFormat>Widescreen</PresentationFormat>
  <Paragraphs>494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PowerPoint Presentation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Transaction &amp; exception handling behavior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167</cp:revision>
  <dcterms:created xsi:type="dcterms:W3CDTF">2022-02-27T10:42:11Z</dcterms:created>
  <dcterms:modified xsi:type="dcterms:W3CDTF">2022-05-08T09:14:21Z</dcterms:modified>
</cp:coreProperties>
</file>